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84" r:id="rId1"/>
  </p:sldMasterIdLst>
  <p:notesMasterIdLst>
    <p:notesMasterId r:id="rId2"/>
  </p:notesMasterIdLst>
  <p:sldIdLst>
    <p:sldId id="299" r:id="rId3"/>
    <p:sldId id="300" r:id="rId4"/>
    <p:sldId id="301" r:id="rId5"/>
    <p:sldId id="302" r:id="rId6"/>
    <p:sldId id="303" r:id="rId7"/>
    <p:sldId id="311" r:id="rId8"/>
    <p:sldId id="312" r:id="rId9"/>
    <p:sldId id="305" r:id="rId10"/>
    <p:sldId id="306" r:id="rId11"/>
    <p:sldId id="307" r:id="rId12"/>
    <p:sldId id="308" r:id="rId13"/>
    <p:sldId id="309" r:id="rId14"/>
    <p:sldId id="310" r:id="rId1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tableStyles" Target="tableStyles.xml"/><Relationship Id="rId17" Type="http://schemas.openxmlformats.org/officeDocument/2006/relationships/presProps" Target="presProps.xml"/><Relationship Id="rId18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1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60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7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2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3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5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6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6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2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4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606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1"/>
            <a:ext cx="8286750" cy="6221557"/>
          </a:xfrm>
          <a:prstGeom prst="rect"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0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1"/>
            <a:ext cx="8286750" cy="6221557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1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1"/>
            <a:ext cx="8286750" cy="6221557"/>
          </a:xfrm>
          <a:prstGeom prst="rect"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1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1"/>
            <a:ext cx="8286750" cy="6221557"/>
          </a:xfrm>
          <a:prstGeom prst="rect"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1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6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1"/>
            <a:ext cx="8286750" cy="6221557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599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1"/>
            <a:ext cx="8286750" cy="6221557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595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1"/>
            <a:ext cx="8286750" cy="6221557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591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1"/>
            <a:ext cx="8286750" cy="6221557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587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1"/>
            <a:ext cx="8286750" cy="6221557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7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6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1"/>
            <a:ext cx="8286750" cy="6221557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7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6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1"/>
            <a:ext cx="8286750" cy="6221557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593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1"/>
            <a:ext cx="8286750" cy="6221557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597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1"/>
            <a:ext cx="8286750" cy="6221557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2015-05-10T13:30:45Z</dcterms:created>
  <dcterms:modified xsi:type="dcterms:W3CDTF">2020-11-27T16:40:44Z</dcterms:modified>
</cp:coreProperties>
</file>